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9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25"/>
    <p:restoredTop sz="92798"/>
  </p:normalViewPr>
  <p:slideViewPr>
    <p:cSldViewPr snapToGrid="0" snapToObjects="1">
      <p:cViewPr varScale="1">
        <p:scale>
          <a:sx n="114" d="100"/>
          <a:sy n="114" d="100"/>
        </p:scale>
        <p:origin x="2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1F4CD8-8FE3-454A-BA51-C149EF319B4D}" type="datetimeFigureOut">
              <a:rPr lang="en-US" smtClean="0"/>
              <a:t>4/12/20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833273-FD96-1D40-9E11-3E1DB9FAD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669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33273-FD96-1D40-9E11-3E1DB9FAD4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988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E13C108-E6C1-1542-9B00-A81BD3DFB0A1}" type="datetimeFigureOut">
              <a:rPr lang="en-US" smtClean="0"/>
              <a:t>4/11/20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6307426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3C108-E6C1-1542-9B00-A81BD3DFB0A1}" type="datetimeFigureOut">
              <a:rPr lang="en-US" smtClean="0"/>
              <a:t>4/11/20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828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3C108-E6C1-1542-9B00-A81BD3DFB0A1}" type="datetimeFigureOut">
              <a:rPr lang="en-US" smtClean="0"/>
              <a:t>4/11/20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0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3C108-E6C1-1542-9B00-A81BD3DFB0A1}" type="datetimeFigureOut">
              <a:rPr lang="en-US" smtClean="0"/>
              <a:t>4/11/20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747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13C108-E6C1-1542-9B00-A81BD3DFB0A1}" type="datetimeFigureOut">
              <a:rPr lang="en-US" smtClean="0"/>
              <a:t>4/11/20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55574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3C108-E6C1-1542-9B00-A81BD3DFB0A1}" type="datetimeFigureOut">
              <a:rPr lang="en-US" smtClean="0"/>
              <a:t>4/11/20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20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3C108-E6C1-1542-9B00-A81BD3DFB0A1}" type="datetimeFigureOut">
              <a:rPr lang="en-US" smtClean="0"/>
              <a:t>4/11/20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08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3C108-E6C1-1542-9B00-A81BD3DFB0A1}" type="datetimeFigureOut">
              <a:rPr lang="en-US" smtClean="0"/>
              <a:t>4/11/20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029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3C108-E6C1-1542-9B00-A81BD3DFB0A1}" type="datetimeFigureOut">
              <a:rPr lang="en-US" smtClean="0"/>
              <a:t>4/11/20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542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13C108-E6C1-1542-9B00-A81BD3DFB0A1}" type="datetimeFigureOut">
              <a:rPr lang="en-US" smtClean="0"/>
              <a:t>4/11/20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95369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13C108-E6C1-1542-9B00-A81BD3DFB0A1}" type="datetimeFigureOut">
              <a:rPr lang="en-US" smtClean="0"/>
              <a:t>4/11/20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37131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E13C108-E6C1-1542-9B00-A81BD3DFB0A1}" type="datetimeFigureOut">
              <a:rPr lang="en-US" smtClean="0"/>
              <a:t>4/11/20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4C131544-42BE-1E46-B662-C3FF5A454D8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29709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2" r:id="rId1"/>
    <p:sldLayoutId id="2147484293" r:id="rId2"/>
    <p:sldLayoutId id="2147484294" r:id="rId3"/>
    <p:sldLayoutId id="2147484295" r:id="rId4"/>
    <p:sldLayoutId id="2147484296" r:id="rId5"/>
    <p:sldLayoutId id="2147484297" r:id="rId6"/>
    <p:sldLayoutId id="2147484298" r:id="rId7"/>
    <p:sldLayoutId id="2147484299" r:id="rId8"/>
    <p:sldLayoutId id="2147484300" r:id="rId9"/>
    <p:sldLayoutId id="2147484301" r:id="rId10"/>
    <p:sldLayoutId id="214748430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illd2@leonschools.ne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C23BBB4-0956-1A48-8C64-EE4D613AFA00}"/>
              </a:ext>
            </a:extLst>
          </p:cNvPr>
          <p:cNvSpPr/>
          <p:nvPr/>
        </p:nvSpPr>
        <p:spPr>
          <a:xfrm>
            <a:off x="137786" y="0"/>
            <a:ext cx="5824603" cy="70145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WELCOME TO COMPREHENSIVE SCIENCE 3 CLASS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FB872B-BB46-3549-B33C-D567232DC432}"/>
              </a:ext>
            </a:extLst>
          </p:cNvPr>
          <p:cNvSpPr/>
          <p:nvPr/>
        </p:nvSpPr>
        <p:spPr>
          <a:xfrm>
            <a:off x="1227549" y="1152393"/>
            <a:ext cx="5248405" cy="363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WEEK #3 APRIL 13 – 17, 2020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B6C9FD6-407B-2D4D-BCA1-9D3D11D1BC24}"/>
              </a:ext>
            </a:extLst>
          </p:cNvPr>
          <p:cNvSpPr/>
          <p:nvPr/>
        </p:nvSpPr>
        <p:spPr>
          <a:xfrm>
            <a:off x="1227549" y="1615858"/>
            <a:ext cx="5248405" cy="1027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/>
              <a:t>Learning Goal for the Week</a:t>
            </a:r>
            <a:r>
              <a:rPr lang="en-US" dirty="0"/>
              <a:t>: Students will be able to describe the relationship between the organelles in a cell and the functions of that cell.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7FE48B2-2415-3C40-A91C-578B18DB868A}"/>
              </a:ext>
            </a:extLst>
          </p:cNvPr>
          <p:cNvSpPr/>
          <p:nvPr/>
        </p:nvSpPr>
        <p:spPr>
          <a:xfrm>
            <a:off x="10070926" y="31315"/>
            <a:ext cx="1991638" cy="190395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1"/>
                </a:solidFill>
              </a:rPr>
              <a:t>RAA MIDDLE SCHOOL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AB1C7FE-E824-D245-BF61-CF715A0254C8}"/>
              </a:ext>
            </a:extLst>
          </p:cNvPr>
          <p:cNvSpPr/>
          <p:nvPr/>
        </p:nvSpPr>
        <p:spPr>
          <a:xfrm>
            <a:off x="1227550" y="2743200"/>
            <a:ext cx="5248405" cy="2467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/>
              <a:t>Assignment Schedule for This Week</a:t>
            </a:r>
          </a:p>
          <a:p>
            <a:r>
              <a:rPr lang="en-US" dirty="0"/>
              <a:t>M: Read emails and announcement/procedures for the week assignment</a:t>
            </a:r>
          </a:p>
          <a:p>
            <a:r>
              <a:rPr lang="en-US" dirty="0"/>
              <a:t>T: Work on Content Area Reading: The Amazing World Inside a Human Cell</a:t>
            </a:r>
          </a:p>
          <a:p>
            <a:r>
              <a:rPr lang="en-US" dirty="0"/>
              <a:t>W: Work on Content Area reading: The Hydrologic Cycle</a:t>
            </a:r>
          </a:p>
          <a:p>
            <a:r>
              <a:rPr lang="en-US" dirty="0"/>
              <a:t>R: Work on Interpreting Scientific Illustrations</a:t>
            </a:r>
          </a:p>
          <a:p>
            <a:r>
              <a:rPr lang="en-US" dirty="0"/>
              <a:t>F: Submit assignment by 12 p.m.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0F45A34-1448-5643-960C-D1249563CEF2}"/>
              </a:ext>
            </a:extLst>
          </p:cNvPr>
          <p:cNvSpPr/>
          <p:nvPr/>
        </p:nvSpPr>
        <p:spPr>
          <a:xfrm>
            <a:off x="1315230" y="5311038"/>
            <a:ext cx="3444660" cy="1377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Ms. Daphne Hill</a:t>
            </a:r>
          </a:p>
          <a:p>
            <a:pPr algn="ctr"/>
            <a:r>
              <a:rPr lang="en-US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hilld2@leonschools.net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/>
              <a:t>Teacher Website: </a:t>
            </a:r>
            <a:r>
              <a:rPr lang="en-US" dirty="0" err="1"/>
              <a:t>www.leonschools.net</a:t>
            </a:r>
            <a:r>
              <a:rPr lang="en-US" dirty="0"/>
              <a:t>/</a:t>
            </a:r>
            <a:r>
              <a:rPr lang="en-US" dirty="0" err="1"/>
              <a:t>raa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5C1A83-60D1-294D-B115-3F780A6EF8A7}"/>
              </a:ext>
            </a:extLst>
          </p:cNvPr>
          <p:cNvSpPr/>
          <p:nvPr/>
        </p:nvSpPr>
        <p:spPr>
          <a:xfrm>
            <a:off x="7891397" y="3845490"/>
            <a:ext cx="3031299" cy="17035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dirty="0"/>
              <a:t>Need a help session?</a:t>
            </a:r>
          </a:p>
          <a:p>
            <a:pPr algn="ctr"/>
            <a:r>
              <a:rPr lang="en-US" dirty="0"/>
              <a:t>Email me! Visit on our class TEAMS page during my office hours, Monday – Friday,</a:t>
            </a:r>
          </a:p>
          <a:p>
            <a:pPr algn="ctr"/>
            <a:r>
              <a:rPr lang="en-US" dirty="0"/>
              <a:t>10 a.m. – 12 p.m.</a:t>
            </a:r>
          </a:p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F6B6597-E9EC-B442-A685-38B9804AADB0}"/>
              </a:ext>
            </a:extLst>
          </p:cNvPr>
          <p:cNvSpPr/>
          <p:nvPr/>
        </p:nvSpPr>
        <p:spPr>
          <a:xfrm>
            <a:off x="6688899" y="1935271"/>
            <a:ext cx="3281819" cy="1734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Remind Codes per Class</a:t>
            </a:r>
          </a:p>
          <a:p>
            <a:pPr algn="ctr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– 81010@8d4eb9gabg</a:t>
            </a:r>
          </a:p>
          <a:p>
            <a:pPr algn="ctr"/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– 81010@3kfaba839a</a:t>
            </a:r>
          </a:p>
          <a:p>
            <a:pPr algn="ctr"/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– 81010@ggk8f4ge62</a:t>
            </a:r>
          </a:p>
          <a:p>
            <a:pPr algn="ctr"/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– 81010@8k33afh343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5DF3EAE-29AF-974C-9C63-E16E47F1D3CA}"/>
              </a:ext>
            </a:extLst>
          </p:cNvPr>
          <p:cNvSpPr/>
          <p:nvPr/>
        </p:nvSpPr>
        <p:spPr>
          <a:xfrm>
            <a:off x="6713951" y="162837"/>
            <a:ext cx="3219189" cy="15970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ATTENTION!!! ATTENTION!!</a:t>
            </a:r>
          </a:p>
          <a:p>
            <a:pPr algn="ctr"/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POST ALL ASSIGNMENTS IN MICROSOFT TEAMS !!!!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49AD6C7-69D8-3548-94A4-95362A6ED791}"/>
              </a:ext>
            </a:extLst>
          </p:cNvPr>
          <p:cNvSpPr/>
          <p:nvPr/>
        </p:nvSpPr>
        <p:spPr>
          <a:xfrm>
            <a:off x="6840776" y="3977014"/>
            <a:ext cx="454069" cy="45093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129C61D-D3B2-9F47-A61F-4E14B53B6845}"/>
              </a:ext>
            </a:extLst>
          </p:cNvPr>
          <p:cNvSpPr/>
          <p:nvPr/>
        </p:nvSpPr>
        <p:spPr>
          <a:xfrm>
            <a:off x="103337" y="3294348"/>
            <a:ext cx="563673" cy="613773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37E459C-E7B4-E143-8BD8-6BEC1205B205}"/>
              </a:ext>
            </a:extLst>
          </p:cNvPr>
          <p:cNvSpPr/>
          <p:nvPr/>
        </p:nvSpPr>
        <p:spPr>
          <a:xfrm>
            <a:off x="38360" y="4255725"/>
            <a:ext cx="667010" cy="62473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DDCBBBA-BF44-C645-AE10-DD623C7049B9}"/>
              </a:ext>
            </a:extLst>
          </p:cNvPr>
          <p:cNvSpPr/>
          <p:nvPr/>
        </p:nvSpPr>
        <p:spPr>
          <a:xfrm>
            <a:off x="244254" y="994252"/>
            <a:ext cx="281837" cy="316282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9AA3121-0A7A-8742-8D0F-816996B8EB4B}"/>
              </a:ext>
            </a:extLst>
          </p:cNvPr>
          <p:cNvSpPr/>
          <p:nvPr/>
        </p:nvSpPr>
        <p:spPr>
          <a:xfrm>
            <a:off x="187891" y="1697277"/>
            <a:ext cx="419620" cy="397703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4924DE-8BAC-9E40-A28D-B465FE298085}"/>
              </a:ext>
            </a:extLst>
          </p:cNvPr>
          <p:cNvSpPr/>
          <p:nvPr/>
        </p:nvSpPr>
        <p:spPr>
          <a:xfrm>
            <a:off x="137786" y="2400299"/>
            <a:ext cx="497908" cy="546445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02EEAE2-4802-BD4D-8375-C5AD99F62314}"/>
              </a:ext>
            </a:extLst>
          </p:cNvPr>
          <p:cNvSpPr/>
          <p:nvPr/>
        </p:nvSpPr>
        <p:spPr>
          <a:xfrm>
            <a:off x="5223353" y="5311037"/>
            <a:ext cx="2492680" cy="13778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CHECK YOUR EMAILS!!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CHECK YOUE EMAILS!!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CHECK YOUR EMAILS!!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CHECK YOUR EMAILS!!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04162BE3-0416-8541-984E-A204212C1033}"/>
              </a:ext>
            </a:extLst>
          </p:cNvPr>
          <p:cNvSpPr/>
          <p:nvPr/>
        </p:nvSpPr>
        <p:spPr>
          <a:xfrm>
            <a:off x="6840776" y="4553210"/>
            <a:ext cx="454069" cy="45093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098EC74-7AC7-B542-BEE7-42AC2686F233}"/>
              </a:ext>
            </a:extLst>
          </p:cNvPr>
          <p:cNvSpPr/>
          <p:nvPr/>
        </p:nvSpPr>
        <p:spPr>
          <a:xfrm>
            <a:off x="10188359" y="2088715"/>
            <a:ext cx="454069" cy="450939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DF967FD-09AE-7E45-BE02-EFBA1C01E9E5}"/>
              </a:ext>
            </a:extLst>
          </p:cNvPr>
          <p:cNvSpPr/>
          <p:nvPr/>
        </p:nvSpPr>
        <p:spPr>
          <a:xfrm>
            <a:off x="10188359" y="2855934"/>
            <a:ext cx="454069" cy="450939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96870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{A3BE669C-3780-0343-9C27-FBCA5DF3F3DD}tf10001072</Template>
  <TotalTime>1240</TotalTime>
  <Words>204</Words>
  <Application>Microsoft Macintosh PowerPoint</Application>
  <PresentationFormat>Widescreen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Franklin Gothic Book</vt:lpstr>
      <vt:lpstr>Crop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18</cp:revision>
  <dcterms:created xsi:type="dcterms:W3CDTF">2020-04-12T03:02:44Z</dcterms:created>
  <dcterms:modified xsi:type="dcterms:W3CDTF">2020-04-12T23:42:48Z</dcterms:modified>
</cp:coreProperties>
</file>